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9" r:id="rId16"/>
    <p:sldId id="273" r:id="rId17"/>
    <p:sldId id="271" r:id="rId18"/>
    <p:sldId id="272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77.png"/><Relationship Id="rId5" Type="http://schemas.openxmlformats.org/officeDocument/2006/relationships/image" Target="../media/image170.png"/><Relationship Id="rId10" Type="http://schemas.openxmlformats.org/officeDocument/2006/relationships/image" Target="../media/image76.png"/><Relationship Id="rId4" Type="http://schemas.openxmlformats.org/officeDocument/2006/relationships/image" Target="../media/image16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263D7-C633-453D-97C7-91A5262C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" y="883621"/>
            <a:ext cx="9260627" cy="4773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1B8C-224B-4388-AFE1-C46F2E71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886152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D7133-83ED-470A-A4FA-AE5F017B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084" y="1932558"/>
            <a:ext cx="1036410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E0954-7EBB-4FBB-9F79-D4EF2CB3D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47" y="2984120"/>
            <a:ext cx="999831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AD325-E53E-4E3C-A06C-A1E1124D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247" y="3972511"/>
            <a:ext cx="999831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42965-438E-48C9-95E8-FC3446E74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828" y="4901233"/>
            <a:ext cx="300558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74AE3-BD1B-43A2-A307-8DE72857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8" y="791323"/>
            <a:ext cx="9382557" cy="496257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455" y="5745430"/>
            <a:ext cx="10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392790" y="273261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BA2A-C124-4BA1-9CA2-B4B15B80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829119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7F7C3-274D-40A0-A9C8-542662F50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565" y="1104103"/>
            <a:ext cx="1133954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A4E36-6ADC-45B2-99AC-96A9F6E2D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940" y="2679127"/>
            <a:ext cx="103031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A33B6-A992-4830-B538-019D49C23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332" y="3565650"/>
            <a:ext cx="1030313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C46D6-750B-4C2C-B03D-A8CE71276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887" y="4529859"/>
            <a:ext cx="10303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F9F6F-6CCC-4A88-BF1F-58B20BCE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" y="826748"/>
            <a:ext cx="9382557" cy="3913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1E280-0EC2-4270-BFBF-FFC0D1D9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88" y="5746626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AEB2C-CDAE-41F8-950F-CA7C6D015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658" y="1111510"/>
            <a:ext cx="1670449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2B32C-9D5B-4251-9676-FEE4A211B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25" y="1874372"/>
            <a:ext cx="103031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9BB56-599A-4733-BA21-840E44E2C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100" y="2853610"/>
            <a:ext cx="103031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AF03F-B1FF-4152-B556-F595A5722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128" y="3959349"/>
            <a:ext cx="16582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0F487-945A-4DF9-9D97-79F10E60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782856"/>
            <a:ext cx="9382557" cy="4962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E068C-6D15-4309-A062-3031F71C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40" y="5745430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4A5A6-AA16-4A65-B835-79910E8C3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19" y="1155589"/>
            <a:ext cx="1792379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2F765-BD5E-4268-ADFF-F3D34B56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151" y="2558100"/>
            <a:ext cx="103031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27F43-781D-4611-9AFA-293516950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328" y="3550028"/>
            <a:ext cx="103031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FF8EE-4502-485C-BDEB-6BBEA17F3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479" y="4946441"/>
            <a:ext cx="10303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151725" y="3971154"/>
                <a:ext cx="813618" cy="5397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725" y="3971154"/>
                <a:ext cx="813618" cy="5397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7200293" y="3533004"/>
                <a:ext cx="752260" cy="5397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93" y="3533004"/>
                <a:ext cx="752260" cy="5397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200293" y="4452318"/>
                <a:ext cx="622300" cy="5397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93" y="4452318"/>
                <a:ext cx="622300" cy="5397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207750" y="5007140"/>
            <a:ext cx="622300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8264947" y="4373273"/>
                <a:ext cx="622300" cy="5397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947" y="4373273"/>
                <a:ext cx="622300" cy="5397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6" idx="7"/>
            <a:endCxn id="8" idx="2"/>
          </p:cNvCxnSpPr>
          <p:nvPr/>
        </p:nvCxnSpPr>
        <p:spPr>
          <a:xfrm flipV="1">
            <a:off x="6846191" y="3802879"/>
            <a:ext cx="354102" cy="247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6863567" y="4435938"/>
            <a:ext cx="336726" cy="286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5"/>
            <a:endCxn id="10" idx="2"/>
          </p:cNvCxnSpPr>
          <p:nvPr/>
        </p:nvCxnSpPr>
        <p:spPr>
          <a:xfrm>
            <a:off x="7731459" y="4913023"/>
            <a:ext cx="476291" cy="363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2"/>
          </p:cNvCxnSpPr>
          <p:nvPr/>
        </p:nvCxnSpPr>
        <p:spPr>
          <a:xfrm>
            <a:off x="7803381" y="4635530"/>
            <a:ext cx="461566" cy="7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8264947" y="3778847"/>
                <a:ext cx="622300" cy="5397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947" y="3778847"/>
                <a:ext cx="622300" cy="5397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264947" y="3077022"/>
            <a:ext cx="622300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51</a:t>
            </a:r>
          </a:p>
        </p:txBody>
      </p:sp>
      <p:cxnSp>
        <p:nvCxnSpPr>
          <p:cNvPr id="18" name="Straight Connector 17"/>
          <p:cNvCxnSpPr>
            <a:stCxn id="8" idx="5"/>
            <a:endCxn id="16" idx="2"/>
          </p:cNvCxnSpPr>
          <p:nvPr/>
        </p:nvCxnSpPr>
        <p:spPr>
          <a:xfrm>
            <a:off x="7842387" y="3993709"/>
            <a:ext cx="422560" cy="55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7" idx="2"/>
          </p:cNvCxnSpPr>
          <p:nvPr/>
        </p:nvCxnSpPr>
        <p:spPr>
          <a:xfrm flipV="1">
            <a:off x="7723886" y="3346897"/>
            <a:ext cx="541061" cy="24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6BFAFD-0F41-4CC4-8368-19DCC2CFA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66" y="1034237"/>
            <a:ext cx="9382557" cy="3560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11946-C14E-493F-8CD8-00283E9A4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5244" y="5790764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82F66-AC09-4670-848F-B63AC2663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570" y="1344510"/>
            <a:ext cx="1310754" cy="52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3B048-39E4-4D33-8BB2-09119456CF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2593" y="2251134"/>
            <a:ext cx="1030313" cy="749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97A458-17F3-4AC0-944E-C6F2C0AD36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2" y="3001007"/>
            <a:ext cx="1030313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6A3D4B-09E7-4615-AB94-557F973CE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5708" y="4443066"/>
            <a:ext cx="193259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76F1B-6F99-4AFF-8CEA-0EC6FA3E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760498"/>
            <a:ext cx="9382557" cy="4291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9579-F076-4256-804D-054E3878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3" y="5769223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FCDE0-1308-4553-AFC9-B92B258A0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919" y="1062410"/>
            <a:ext cx="1597290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80D21-9A27-44D7-94C4-6B57C0A2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024" y="1784058"/>
            <a:ext cx="1133954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AE3F66-2AEE-4AC6-ADC7-74D302FA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407" y="2679127"/>
            <a:ext cx="103031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E3951-41C5-4D06-A73D-122BE196C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407" y="4979429"/>
            <a:ext cx="105469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6" name="Parallelogram 5"/>
          <p:cNvSpPr/>
          <p:nvPr/>
        </p:nvSpPr>
        <p:spPr>
          <a:xfrm rot="13705026">
            <a:off x="3900434" y="3640499"/>
            <a:ext cx="2105127" cy="734290"/>
          </a:xfrm>
          <a:prstGeom prst="parallelogram">
            <a:avLst>
              <a:gd name="adj" fmla="val 88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2997" y="4699649"/>
            <a:ext cx="10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24734" y="3425588"/>
            <a:ext cx="918257" cy="1098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0447" y="3470078"/>
            <a:ext cx="0" cy="1152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2606" y="3774855"/>
            <a:ext cx="821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</a:rPr>
              <a:t>18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3331" y="4645195"/>
            <a:ext cx="821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</a:rPr>
              <a:t>8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60" y="3707524"/>
            <a:ext cx="821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</a:rPr>
              <a:t>20 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D05BA-B539-4D42-BD98-B8C9BD0A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8" y="840695"/>
            <a:ext cx="9382557" cy="4718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939C7-B9EA-4305-A68E-F156C45F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279" y="5843327"/>
            <a:ext cx="5188146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2C3A6-0850-44FF-8DA6-470C1BFDE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529" y="1096951"/>
            <a:ext cx="11339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2D268-9895-45EA-A43E-0BBA3E5D6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349" y="1846824"/>
            <a:ext cx="1030313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83EC4-AF2A-4A34-8583-A386F00D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349" y="3428999"/>
            <a:ext cx="1499746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917218-9E40-45F4-994E-B0D927EB0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1529" y="4850749"/>
            <a:ext cx="251786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0182" y="3877041"/>
            <a:ext cx="2520729" cy="7342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17273" y="4049072"/>
            <a:ext cx="22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Area = 52.2 mm</a:t>
            </a:r>
            <a:r>
              <a:rPr lang="en-GB" sz="2000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0911" y="4044131"/>
            <a:ext cx="122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3 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1619" y="5042113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85496-E8A5-4CF5-A635-B8332303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9" y="908877"/>
            <a:ext cx="9309399" cy="4767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4911C-31C5-4A27-AE28-6122F800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3" y="5833941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482F9-CFCB-4791-B731-DDD1197A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81" y="1224367"/>
            <a:ext cx="853514" cy="52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E56DE-E2E5-4C0B-8FF7-D393B1631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755" y="2213194"/>
            <a:ext cx="3005588" cy="749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C0BD5-671B-405E-830C-9879FDB33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658" y="3917353"/>
            <a:ext cx="3011685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E4827A-17C5-474E-928A-7AB39B4C8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755" y="4953204"/>
            <a:ext cx="121320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207F3-524C-464F-A4AA-622E3715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8" y="1051936"/>
            <a:ext cx="9425233" cy="4767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23A4F-A4E1-4098-B9C7-20299D12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66" y="5819421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6D3C4-ECCE-4FD4-B892-40728880D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267" y="1370554"/>
            <a:ext cx="1335140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E8775-CD4B-48FA-A1DF-560E72ED8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378" y="2350272"/>
            <a:ext cx="3005588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2733A-6160-4524-9522-8237426E6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613" y="3376822"/>
            <a:ext cx="3005588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5B90BC-FA82-4E56-8C48-844964B3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378" y="5050094"/>
            <a:ext cx="300558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E846E-8FEF-4B8F-A4E3-FC88759A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2" y="962812"/>
            <a:ext cx="9278916" cy="4255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A0D10-C709-434D-8F76-41A4F4232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108" y="5709340"/>
            <a:ext cx="5096698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BE2DF-F246-4DB2-B008-42B721914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616" y="1296247"/>
            <a:ext cx="1652159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646A7-24CA-4D10-B102-38C1276C1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863" y="2178334"/>
            <a:ext cx="1237595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0096F-FA64-4677-8E82-A853EA299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542" y="3269468"/>
            <a:ext cx="3005588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564D61-F1A6-4F6E-B905-28B66C3F8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174" y="4366699"/>
            <a:ext cx="101812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DCF54-667C-46BE-B736-84372404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931742"/>
            <a:ext cx="9382557" cy="371278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4967" y="1219198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A9F8A-9A37-452A-A22A-C84C4DD5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3" y="5624690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E4CC9-643D-43B2-816D-78E73FED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383" y="1123804"/>
            <a:ext cx="835224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C1E37-DED9-4515-99B3-C883E0494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707" y="2014152"/>
            <a:ext cx="835224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0EC515-F058-4605-9B09-4F3E83D9B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707" y="2994314"/>
            <a:ext cx="1377815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5D97B6-EDBD-4CA7-A162-D334EC7A6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74" y="3936249"/>
            <a:ext cx="137171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92C23-B8AE-4787-A58D-38D937204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915117"/>
            <a:ext cx="9382557" cy="406638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sp>
        <p:nvSpPr>
          <p:cNvPr id="6" name="Oval 5"/>
          <p:cNvSpPr/>
          <p:nvPr/>
        </p:nvSpPr>
        <p:spPr>
          <a:xfrm>
            <a:off x="3318814" y="216658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731516" y="216658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108795" y="216658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625241" y="216658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592349" y="216658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108795" y="2561075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625241" y="2561075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1ED0D-959B-4624-AFFA-B0634C33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669941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1AE84-D4AB-41FB-BB41-69634EA9A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149" y="1180107"/>
            <a:ext cx="682811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5DB15-DD86-41C0-AF0F-28F4C49F4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807" y="2532967"/>
            <a:ext cx="682811" cy="7498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30C576-24B1-484D-BF06-EF737F148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219" y="3282840"/>
            <a:ext cx="786452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5214C2-8434-4035-90C8-86974249E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412" y="4225531"/>
            <a:ext cx="300558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3DF5D-6AE4-447D-9C94-233A0152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0" y="899269"/>
            <a:ext cx="9382557" cy="47674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92789" y="28890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0E75D-4FAE-494D-8D3A-CD72B037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3" y="5666754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94812-5470-48F1-B50A-105885D3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199" y="1185226"/>
            <a:ext cx="768163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6FF222-9080-4E3B-8834-84869B37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930" y="1969192"/>
            <a:ext cx="76816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5269D-A6CB-4385-8A86-0E7570F7C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930" y="3972511"/>
            <a:ext cx="1085182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3D668C-7055-4E0F-A007-4992D6FEA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6654" y="4850421"/>
            <a:ext cx="96325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6B67C-C198-40DA-9F2E-FC199A9A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1" y="802782"/>
            <a:ext cx="9382557" cy="35603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4171" y="1985303"/>
            <a:ext cx="387928" cy="415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74C46-3CA9-4F90-847D-5CF03A59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680281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4EB95-A8C0-44D2-AF6F-50F9CC1C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98" y="968079"/>
            <a:ext cx="902286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6D084-6807-4EE4-B177-872BE6BB4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213" y="1945539"/>
            <a:ext cx="902286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97C4BC-21A0-4FC5-8700-04A75E2C5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834" y="2776757"/>
            <a:ext cx="1024217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598351-FE8F-43B4-A562-DE8183B96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454" y="4236732"/>
            <a:ext cx="43955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C412A-161A-4B7F-989C-5AA44BFA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1" y="883621"/>
            <a:ext cx="9382557" cy="45845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7488638" y="396892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7F48C-82B0-44C0-A39A-3B24F03D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697159"/>
            <a:ext cx="4895512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AA71D4-54BF-4B7E-A825-374A0E918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519" y="1145531"/>
            <a:ext cx="1030313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02B8C-7D3E-4D94-9CC8-B8831011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599" y="1886776"/>
            <a:ext cx="103031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344021-AA93-467A-8031-783E94B54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726" y="2699407"/>
            <a:ext cx="1761897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98A202-19F1-4FC3-9F96-465FB2959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977" y="4712240"/>
            <a:ext cx="772430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200D9-BEAD-4861-9E54-30D56E185394}"/>
</file>

<file path=customXml/itemProps2.xml><?xml version="1.0" encoding="utf-8"?>
<ds:datastoreItem xmlns:ds="http://schemas.openxmlformats.org/officeDocument/2006/customXml" ds:itemID="{FD924136-6D7D-4B26-8CB7-02B1A5895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C0349E-AF2A-4D42-B4D6-0C4E08350468}">
  <ds:schemaRefs>
    <ds:schemaRef ds:uri="2c906d8d-99be-4407-aa03-d43c7b68d295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d1300534-ca9f-478b-a414-5dcf7f63c6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9226</TotalTime>
  <Words>139</Words>
  <Application>Microsoft Office PowerPoint</Application>
  <PresentationFormat>A4 Paper (210x297 mm)</PresentationFormat>
  <Paragraphs>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</vt:lpstr>
      <vt:lpstr>Calibri</vt:lpstr>
      <vt:lpstr>Cambria Math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86</cp:revision>
  <dcterms:created xsi:type="dcterms:W3CDTF">2019-10-15T10:24:11Z</dcterms:created>
  <dcterms:modified xsi:type="dcterms:W3CDTF">2019-12-20T08:42:52Z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